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80" d="100"/>
          <a:sy n="80" d="100"/>
        </p:scale>
        <p:origin x="378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1FE33-8BA7-082C-DF50-328711ABE3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6CC4AF-5644-4273-C50C-09FD795BC5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25048-1C2E-FEAC-3052-FF01F7F98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44CD4-6B5E-945F-47DC-3A824C7F3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AE630-B8A5-2D3C-72B9-9516478DD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7412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89F6B-4F53-0DCD-B575-C16DAAC0D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36712A-F6A5-2771-214A-EEA772529D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77CE8-6752-C0FB-5F22-FDB9BDF87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AB8F1-01EA-7641-A05E-44D33999B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684E2-6FBF-7939-5DE1-C219E84ED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8877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E1DBAA-2207-59E7-34A3-FC106491AC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85D9DF-D57E-0D08-9547-785F63F2B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8C5AF-852D-44DE-5074-9EB6A3AEB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00923-57E7-AE4B-0D87-5F4F89038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9A506-C5DF-A68C-3416-307D2C082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2878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6828C-74B7-605A-AE0E-4320BC714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6B8AB-6B5C-86F5-EB26-5141B8A92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59A90-D198-B9EB-C9E6-8579F9369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81267-EF45-CAAD-9D00-72744348C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D60E6-FCD0-40AF-D977-E85D9FD2E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0671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32796-DDBF-2A40-9BFA-E6F1ADB6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9B3E88-0F3A-40C0-5CB8-1DA059AEE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5242-DAE5-0AAA-62E7-9A87FD74C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76C5A-CEF8-8287-45BF-9380C08AB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662F5-7A92-F6BB-B11B-4C9735894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312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5C4A1-0D67-C4DA-A134-EA38A7CBF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3B789-DA6A-4886-C5D1-E3AC499B49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15F327-DC33-17EB-42E2-309C7C013C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2ECAD-E2A8-D21C-9542-EEF99434F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3FF00E-3AF2-70F2-A6FE-EF9211E43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19A41C-884E-C270-AD40-931BB09A5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7267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9A6CB-2A9F-92E4-9CE9-D5E1C7CFC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16AB30-5544-FD3F-F1E6-3B4B9FB5E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8D798-0BF2-9A0D-7194-5B19852D2F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684E1C-A268-BFA6-CDEF-AA395CFB89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FC18D6-EF00-76B9-C5BB-9EDDABC048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33FFB2-5B7B-843F-D717-B84724ADE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CA3AFD-7EB3-96FB-B6E5-84DE1F787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BD4541-BE64-6F85-1414-C884EA62F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38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70E94-FCC5-45BC-2E19-1CA5F7E47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951EA3-DF18-6945-4633-A24249A8F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034EEA-80A1-83AE-AA21-754A98D9E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D2DBD2-A38D-4CC4-2D95-345F645D3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110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DD155F-71EF-B169-4A11-C7752ED4B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4638C3-C561-335D-A429-FB8BAF38F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BBEBFC-ADFF-E61D-FDC7-008B8C235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3941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87236-3DB2-7A59-966B-E1881F105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85FC1-6136-436C-5AD1-955C5842D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8C97F9-AD9E-F7C1-0202-6B087EBBF4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1D825F-DB05-35DD-DCFB-679378695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84270A-E2B7-AE75-A81B-F9D0488F7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3180C4-94A0-448B-1BBE-97213FE7E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7128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8E225-8640-B525-BB97-D7C505A1C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ADCA87-B3C3-35FA-0643-746FECE66B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4DEB4B-86D1-697F-29BC-4F86F1E18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A2E8D-65F9-89A1-2F55-4F2C3C274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511D6-203B-D307-33D5-40D321C44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2AA87E-8C68-D50A-9FE4-8D2BCAFC9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0756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B67D15-59D0-6564-50A7-C6466D4B2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484B0-6AC7-11FA-6B42-18F9BADD0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DE212-B58A-2586-EE81-EB26D8B3BD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DE65B-46A8-45E7-B417-95CCF97468E6}" type="datetimeFigureOut">
              <a:rPr lang="en-IN" smtClean="0"/>
              <a:t>13-07-2024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8C1C7-0ACA-4957-2C2A-9B61A5D5EC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A6701-DE28-0167-48AD-39FA710C34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024FE-6604-4F47-B223-F688EEF4BC6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8715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WhatsApp Video 2024-07-13 at 3.49.44 PM (1)">
            <a:hlinkClick r:id="" action="ppaction://media"/>
            <a:extLst>
              <a:ext uri="{FF2B5EF4-FFF2-40B4-BE49-F238E27FC236}">
                <a16:creationId xmlns:a16="http://schemas.microsoft.com/office/drawing/2014/main" id="{BE0CDD3C-7283-B6B1-9DF9-EBF72261B1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7094" y="276726"/>
            <a:ext cx="10057812" cy="56693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7252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FA550C-8292-E4AF-545E-0703A9D393BD}"/>
              </a:ext>
            </a:extLst>
          </p:cNvPr>
          <p:cNvSpPr txBox="1"/>
          <p:nvPr/>
        </p:nvSpPr>
        <p:spPr>
          <a:xfrm>
            <a:off x="1479884" y="372979"/>
            <a:ext cx="77483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/>
              <a:t>REPORT WRITING</a:t>
            </a:r>
            <a:endParaRPr lang="en-IN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07D160-F6A0-1E84-AA82-375A09859440}"/>
              </a:ext>
            </a:extLst>
          </p:cNvPr>
          <p:cNvSpPr txBox="1"/>
          <p:nvPr/>
        </p:nvSpPr>
        <p:spPr>
          <a:xfrm>
            <a:off x="529389" y="1082842"/>
            <a:ext cx="107923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Title: Found Cross Site Scripting</a:t>
            </a:r>
          </a:p>
          <a:p>
            <a:r>
              <a:rPr lang="en-IN" dirty="0"/>
              <a:t>Domain: Vulnweb.com</a:t>
            </a:r>
          </a:p>
          <a:p>
            <a:r>
              <a:rPr lang="en-IN" dirty="0"/>
              <a:t>Subdomain: testasp.vulnweb.com</a:t>
            </a:r>
          </a:p>
          <a:p>
            <a:endParaRPr lang="en-IN" dirty="0"/>
          </a:p>
          <a:p>
            <a:r>
              <a:rPr lang="en-IN" dirty="0"/>
              <a:t>Steps to Reproduce:</a:t>
            </a:r>
          </a:p>
          <a:p>
            <a:pPr marL="342900" indent="-342900">
              <a:buAutoNum type="arabicParenR"/>
            </a:pPr>
            <a:r>
              <a:rPr lang="en-IN" dirty="0"/>
              <a:t>Visit </a:t>
            </a:r>
            <a:r>
              <a:rPr lang="en-IN" dirty="0">
                <a:hlinkClick r:id="rId2"/>
              </a:rPr>
              <a:t>http://testasp.vulnweb.com</a:t>
            </a:r>
            <a:endParaRPr lang="en-IN" dirty="0"/>
          </a:p>
          <a:p>
            <a:pPr marL="342900" indent="-342900">
              <a:buAutoNum type="arabicParenR"/>
            </a:pPr>
            <a:r>
              <a:rPr lang="en-IN" dirty="0"/>
              <a:t>Click on the Search Tab.</a:t>
            </a:r>
          </a:p>
          <a:p>
            <a:pPr marL="342900" indent="-342900">
              <a:buAutoNum type="arabicParenR"/>
            </a:pPr>
            <a:r>
              <a:rPr lang="en-IN" dirty="0"/>
              <a:t>Now click on search bar.</a:t>
            </a:r>
          </a:p>
          <a:p>
            <a:pPr marL="342900" indent="-342900">
              <a:buAutoNum type="arabicParenR"/>
            </a:pPr>
            <a:r>
              <a:rPr lang="en-IN" dirty="0"/>
              <a:t>Try Cross Site Scripting.&lt;script&gt;alert(1)&lt;/script&gt;</a:t>
            </a:r>
          </a:p>
          <a:p>
            <a:pPr marL="342900" indent="-342900">
              <a:buAutoNum type="arabicParenR" startAt="5"/>
            </a:pPr>
            <a:r>
              <a:rPr lang="en-IN" dirty="0"/>
              <a:t>Successful find cross site scripting.</a:t>
            </a:r>
          </a:p>
          <a:p>
            <a:pPr marL="342900" indent="-342900">
              <a:buAutoNum type="arabicParenR" startAt="5"/>
            </a:pPr>
            <a:r>
              <a:rPr lang="en-IN" dirty="0"/>
              <a:t>Prepare a report for it.</a:t>
            </a:r>
          </a:p>
          <a:p>
            <a:endParaRPr lang="en-IN" dirty="0"/>
          </a:p>
          <a:p>
            <a:r>
              <a:rPr lang="en-IN" dirty="0"/>
              <a:t>Impact: Cross Site Scripting can lead to stealing of your data and can be harmful to you.</a:t>
            </a:r>
          </a:p>
          <a:p>
            <a:r>
              <a:rPr lang="en-IN" dirty="0"/>
              <a:t>Suggest to solve this vulnerability.</a:t>
            </a:r>
          </a:p>
          <a:p>
            <a:endParaRPr lang="en-IN" dirty="0"/>
          </a:p>
          <a:p>
            <a:r>
              <a:rPr lang="en-IN" dirty="0"/>
              <a:t>Mitigation: If you want to prevent your website to be vulnerable of XSS through search bar.</a:t>
            </a:r>
          </a:p>
          <a:p>
            <a:endParaRPr lang="en-IN" dirty="0"/>
          </a:p>
          <a:p>
            <a:r>
              <a:rPr lang="en-IN" dirty="0"/>
              <a:t>POC including video in the report which are given above.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70174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</Words>
  <Application>Microsoft Office PowerPoint</Application>
  <PresentationFormat>Widescreen</PresentationFormat>
  <Paragraphs>19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 Mustaqeem</dc:creator>
  <cp:lastModifiedBy>Mohammad Mustaqeem</cp:lastModifiedBy>
  <cp:revision>1</cp:revision>
  <dcterms:created xsi:type="dcterms:W3CDTF">2024-07-13T05:37:13Z</dcterms:created>
  <dcterms:modified xsi:type="dcterms:W3CDTF">2024-07-13T05:37:49Z</dcterms:modified>
</cp:coreProperties>
</file>

<file path=docProps/thumbnail.jpeg>
</file>